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93" r:id="rId3"/>
    <p:sldId id="286" r:id="rId4"/>
    <p:sldId id="294" r:id="rId5"/>
    <p:sldId id="295" r:id="rId6"/>
    <p:sldId id="296" r:id="rId7"/>
    <p:sldId id="297" r:id="rId8"/>
    <p:sldId id="305" r:id="rId9"/>
    <p:sldId id="298" r:id="rId10"/>
    <p:sldId id="299" r:id="rId11"/>
    <p:sldId id="304" r:id="rId12"/>
    <p:sldId id="300" r:id="rId13"/>
    <p:sldId id="301" r:id="rId14"/>
    <p:sldId id="302" r:id="rId15"/>
    <p:sldId id="303" r:id="rId16"/>
    <p:sldId id="260" r:id="rId17"/>
  </p:sldIdLst>
  <p:sldSz cx="24384000" cy="13716000"/>
  <p:notesSz cx="6858000" cy="9144000"/>
  <p:custDataLst>
    <p:tags r:id="rId19"/>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4" autoAdjust="0"/>
    <p:restoredTop sz="94676" autoAdjust="0"/>
  </p:normalViewPr>
  <p:slideViewPr>
    <p:cSldViewPr showGuides="1">
      <p:cViewPr varScale="1">
        <p:scale>
          <a:sx n="79" d="100"/>
          <a:sy n="79" d="100"/>
        </p:scale>
        <p:origin x="672" y="1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40.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1093565" y="3078564"/>
            <a:ext cx="4257675" cy="2905125"/>
          </a:xfrm>
          <a:prstGeom prst="rect">
            <a:avLst/>
          </a:prstGeom>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742728" y="6356206"/>
            <a:ext cx="6896100" cy="5705475"/>
          </a:xfrm>
          <a:prstGeom prst="rect">
            <a:avLst/>
          </a:prstGeom>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5351240" y="8442176"/>
            <a:ext cx="9182100" cy="4848225"/>
          </a:xfrm>
          <a:prstGeom prst="rect">
            <a:avLst/>
          </a:prstGeom>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7079432" y="4985792"/>
            <a:ext cx="4362450" cy="2943225"/>
          </a:xfrm>
          <a:prstGeom prst="rect">
            <a:avLst/>
          </a:prstGeom>
        </p:spPr>
      </p:pic>
      <p:pic>
        <p:nvPicPr>
          <p:cNvPr id="16" name="Picture 15">
            <a:extLst>
              <a:ext uri="{FF2B5EF4-FFF2-40B4-BE49-F238E27FC236}">
                <a16:creationId xmlns:a16="http://schemas.microsoft.com/office/drawing/2014/main" id="{BA23AA80-E23D-4265-A258-169ACB39A4A5}"/>
              </a:ext>
            </a:extLst>
          </p:cNvPr>
          <p:cNvPicPr>
            <a:picLocks noChangeAspect="1"/>
          </p:cNvPicPr>
          <p:nvPr/>
        </p:nvPicPr>
        <p:blipFill>
          <a:blip r:embed="rId9"/>
          <a:stretch>
            <a:fillRect/>
          </a:stretch>
        </p:blipFill>
        <p:spPr>
          <a:xfrm>
            <a:off x="8879632" y="3348683"/>
            <a:ext cx="9124950" cy="2247900"/>
          </a:xfrm>
          <a:prstGeom prst="rect">
            <a:avLst/>
          </a:prstGeom>
        </p:spPr>
      </p:pic>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10"/>
          <a:stretch>
            <a:fillRect/>
          </a:stretch>
        </p:blipFill>
        <p:spPr>
          <a:xfrm>
            <a:off x="15792400" y="4970936"/>
            <a:ext cx="2362200" cy="2343150"/>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11"/>
          <a:stretch>
            <a:fillRect/>
          </a:stretch>
        </p:blipFill>
        <p:spPr>
          <a:xfrm>
            <a:off x="16593095" y="6858000"/>
            <a:ext cx="4581525" cy="4429125"/>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12"/>
          <a:stretch>
            <a:fillRect/>
          </a:stretch>
        </p:blipFill>
        <p:spPr>
          <a:xfrm>
            <a:off x="15292907" y="4312207"/>
            <a:ext cx="8458200" cy="1828800"/>
          </a:xfrm>
          <a:prstGeom prst="rect">
            <a:avLst/>
          </a:prstGeom>
        </p:spPr>
      </p:pic>
      <p:pic>
        <p:nvPicPr>
          <p:cNvPr id="24" name="Picture 23">
            <a:extLst>
              <a:ext uri="{FF2B5EF4-FFF2-40B4-BE49-F238E27FC236}">
                <a16:creationId xmlns:a16="http://schemas.microsoft.com/office/drawing/2014/main" id="{3A52979A-896E-4CEE-9A1F-F1FEC8CE0B85}"/>
              </a:ext>
            </a:extLst>
          </p:cNvPr>
          <p:cNvPicPr>
            <a:picLocks noChangeAspect="1"/>
          </p:cNvPicPr>
          <p:nvPr/>
        </p:nvPicPr>
        <p:blipFill>
          <a:blip r:embed="rId13"/>
          <a:stretch>
            <a:fillRect/>
          </a:stretch>
        </p:blipFill>
        <p:spPr>
          <a:xfrm>
            <a:off x="14602466" y="10323979"/>
            <a:ext cx="9191625" cy="2990850"/>
          </a:xfrm>
          <a:prstGeom prst="rect">
            <a:avLst/>
          </a:prstGeom>
        </p:spPr>
      </p:pic>
    </p:spTree>
    <p:extLst>
      <p:ext uri="{BB962C8B-B14F-4D97-AF65-F5344CB8AC3E}">
        <p14:creationId xmlns:p14="http://schemas.microsoft.com/office/powerpoint/2010/main" val="29773057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1318792" y="2753544"/>
            <a:ext cx="4257675" cy="2905125"/>
          </a:xfrm>
          <a:prstGeom prst="rect">
            <a:avLst/>
          </a:prstGeom>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742728" y="6356206"/>
            <a:ext cx="6896100" cy="5705475"/>
          </a:xfrm>
          <a:prstGeom prst="rect">
            <a:avLst/>
          </a:prstGeom>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5351240" y="8442176"/>
            <a:ext cx="9182100" cy="4848225"/>
          </a:xfrm>
          <a:prstGeom prst="rect">
            <a:avLst/>
          </a:prstGeom>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7079432" y="4985792"/>
            <a:ext cx="4362450" cy="2943225"/>
          </a:xfrm>
          <a:prstGeom prst="rect">
            <a:avLst/>
          </a:prstGeom>
        </p:spPr>
      </p:pic>
      <p:pic>
        <p:nvPicPr>
          <p:cNvPr id="16" name="Picture 15">
            <a:extLst>
              <a:ext uri="{FF2B5EF4-FFF2-40B4-BE49-F238E27FC236}">
                <a16:creationId xmlns:a16="http://schemas.microsoft.com/office/drawing/2014/main" id="{BA23AA80-E23D-4265-A258-169ACB39A4A5}"/>
              </a:ext>
            </a:extLst>
          </p:cNvPr>
          <p:cNvPicPr>
            <a:picLocks noChangeAspect="1"/>
          </p:cNvPicPr>
          <p:nvPr/>
        </p:nvPicPr>
        <p:blipFill>
          <a:blip r:embed="rId9"/>
          <a:stretch>
            <a:fillRect/>
          </a:stretch>
        </p:blipFill>
        <p:spPr>
          <a:xfrm>
            <a:off x="8879632" y="3348683"/>
            <a:ext cx="9124950" cy="2247900"/>
          </a:xfrm>
          <a:prstGeom prst="rect">
            <a:avLst/>
          </a:prstGeom>
        </p:spPr>
      </p:pic>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10"/>
          <a:stretch>
            <a:fillRect/>
          </a:stretch>
        </p:blipFill>
        <p:spPr>
          <a:xfrm>
            <a:off x="15792400" y="4970936"/>
            <a:ext cx="2362200" cy="2343150"/>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11"/>
          <a:stretch>
            <a:fillRect/>
          </a:stretch>
        </p:blipFill>
        <p:spPr>
          <a:xfrm>
            <a:off x="16593095" y="6858000"/>
            <a:ext cx="4581525" cy="4429125"/>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12"/>
          <a:stretch>
            <a:fillRect/>
          </a:stretch>
        </p:blipFill>
        <p:spPr>
          <a:xfrm>
            <a:off x="15292907" y="4312207"/>
            <a:ext cx="8458200" cy="1828800"/>
          </a:xfrm>
          <a:prstGeom prst="rect">
            <a:avLst/>
          </a:prstGeom>
        </p:spPr>
      </p:pic>
      <p:pic>
        <p:nvPicPr>
          <p:cNvPr id="24" name="Picture 23">
            <a:extLst>
              <a:ext uri="{FF2B5EF4-FFF2-40B4-BE49-F238E27FC236}">
                <a16:creationId xmlns:a16="http://schemas.microsoft.com/office/drawing/2014/main" id="{3A52979A-896E-4CEE-9A1F-F1FEC8CE0B85}"/>
              </a:ext>
            </a:extLst>
          </p:cNvPr>
          <p:cNvPicPr>
            <a:picLocks noChangeAspect="1"/>
          </p:cNvPicPr>
          <p:nvPr/>
        </p:nvPicPr>
        <p:blipFill>
          <a:blip r:embed="rId13"/>
          <a:stretch>
            <a:fillRect/>
          </a:stretch>
        </p:blipFill>
        <p:spPr>
          <a:xfrm>
            <a:off x="14602466" y="10323979"/>
            <a:ext cx="9191625" cy="2990850"/>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14"/>
          <a:stretch>
            <a:fillRect/>
          </a:stretch>
        </p:blipFill>
        <p:spPr>
          <a:xfrm>
            <a:off x="8647152" y="1706936"/>
            <a:ext cx="15135225" cy="9734550"/>
          </a:xfrm>
          <a:prstGeom prst="rect">
            <a:avLst/>
          </a:prstGeom>
        </p:spPr>
      </p:pic>
    </p:spTree>
    <p:extLst>
      <p:ext uri="{BB962C8B-B14F-4D97-AF65-F5344CB8AC3E}">
        <p14:creationId xmlns:p14="http://schemas.microsoft.com/office/powerpoint/2010/main" val="22135086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68860" y="3545632"/>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608" y="8658200"/>
            <a:ext cx="5148757" cy="1736816"/>
          </a:xfrm>
          <a:prstGeom prst="rect">
            <a:avLst/>
          </a:prstGeom>
        </p:spPr>
      </p:pic>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90800" y="5817614"/>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91362" y="6345039"/>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855296" y="9053146"/>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423356" y="3180885"/>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480032" y="977297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87652" y="3857994"/>
            <a:ext cx="8280812" cy="486714"/>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1349" y="3857994"/>
            <a:ext cx="992007" cy="3003736"/>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1349" y="6861730"/>
            <a:ext cx="1423947" cy="2868525"/>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a:off x="8951640" y="9730255"/>
            <a:ext cx="3528392" cy="535160"/>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2304182" y="5708690"/>
            <a:ext cx="5428264" cy="2700300"/>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598712" y="1679974"/>
            <a:ext cx="6877050" cy="4086225"/>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20938082" y="3241438"/>
            <a:ext cx="2343150" cy="2266950"/>
          </a:xfrm>
          <a:prstGeom prst="rect">
            <a:avLst/>
          </a:prstGeom>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4600574" y="2632472"/>
            <a:ext cx="15182850" cy="9753600"/>
          </a:xfrm>
          <a:prstGeom prst="rect">
            <a:avLst/>
          </a:prstGeom>
        </p:spPr>
      </p:pic>
    </p:spTree>
    <p:extLst>
      <p:ext uri="{BB962C8B-B14F-4D97-AF65-F5344CB8AC3E}">
        <p14:creationId xmlns:p14="http://schemas.microsoft.com/office/powerpoint/2010/main" val="27345029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1030760" y="2733336"/>
            <a:ext cx="2000250" cy="2200275"/>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998760" y="5849888"/>
            <a:ext cx="4362450" cy="2886075"/>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4836193" y="4830713"/>
            <a:ext cx="10001250" cy="7810500"/>
          </a:xfrm>
          <a:prstGeom prst="rect">
            <a:avLst/>
          </a:prstGeom>
        </p:spPr>
      </p:pic>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8"/>
          <a:stretch>
            <a:fillRect/>
          </a:stretch>
        </p:blipFill>
        <p:spPr>
          <a:xfrm>
            <a:off x="8807624" y="2249488"/>
            <a:ext cx="15144750" cy="9401175"/>
          </a:xfrm>
          <a:prstGeom prst="rect">
            <a:avLst/>
          </a:prstGeom>
        </p:spPr>
      </p:pic>
    </p:spTree>
    <p:extLst>
      <p:ext uri="{BB962C8B-B14F-4D97-AF65-F5344CB8AC3E}">
        <p14:creationId xmlns:p14="http://schemas.microsoft.com/office/powerpoint/2010/main" val="36975878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TotalTime>
  <Words>788</Words>
  <Application>Microsoft Office PowerPoint</Application>
  <PresentationFormat>Custom</PresentationFormat>
  <Paragraphs>60</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Helvetica Neue</vt:lpstr>
      <vt:lpstr>Helvetica Neue Light</vt:lpstr>
      <vt:lpstr>Helvetica Neue Medium</vt:lpstr>
      <vt:lpstr>微软雅黑</vt:lpstr>
      <vt:lpstr>汉仪旗黑-65S</vt:lpstr>
      <vt:lpstr>汉仪旗黑-70S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863</cp:revision>
  <dcterms:created xsi:type="dcterms:W3CDTF">2023-06-15T14:49:00Z</dcterms:created>
  <dcterms:modified xsi:type="dcterms:W3CDTF">2024-09-10T14:59:43Z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